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60" r:id="rId4"/>
    <p:sldId id="261" r:id="rId5"/>
    <p:sldId id="262" r:id="rId6"/>
    <p:sldId id="263" r:id="rId7"/>
    <p:sldId id="258" r:id="rId8"/>
    <p:sldId id="267" r:id="rId9"/>
    <p:sldId id="266" r:id="rId10"/>
    <p:sldId id="26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6E2944-B718-477A-93DC-D637E3928919}" v="17" dt="2024-12-29T06:23:06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5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EEB74-45EF-4B0E-AB78-3744E36C769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9DA4D-0997-4941-A030-63A324D21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6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9DA4D-0997-4941-A030-63A324D21A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73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B1CA2-298B-A47F-D9FC-40ED80D99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ABB38C-74D4-D3B3-1D7A-7CE142BFD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8BE54F-282F-2EF9-8BD8-C1C19E0BB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4A629F-14EB-F8CD-197F-B9B6E927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9DA4D-0997-4941-A030-63A324D21A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53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AFA0-2A0B-A5C0-915B-D6DD2365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B5836D-72BE-4F1B-3E94-D308CCB65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C570BB-4703-F563-B3CA-95FDD35FC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77427E-0081-49DE-3293-E9F9DC4B6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9DA4D-0997-4941-A030-63A324D21A3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59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264B6-C8DC-0191-8661-9BD1050B8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4E03BA-EC9E-723C-3307-998C77217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7EF5BE-745B-F6BE-6DDB-BABEEEF5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39D60-D9B9-1F3F-679C-75A8897C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8D268-D1CB-F9B7-C83B-EBA1E22A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73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865A2-21B4-FCCF-56DE-036B2F04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E7549C-429D-F022-A488-9D243284C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81FC9E-AF13-9CB1-B776-D762B6B1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EF1A2C-93AB-B4C9-AED3-1244DF70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5F0870-1BF9-5B41-ACEC-0E7A7012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97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6B3541-8B8B-9953-016C-09E22DE77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296BE-A69A-651E-C102-1FBF153E3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537D83-8996-FDC3-975A-A801697E2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0CC9DA-8413-9BE1-C928-70BB352F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31FABB-ACC7-6A04-92C5-D08C5F2F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3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FC62-9596-BC7C-6796-44BE8D8E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7A0558-E194-18DA-6CF9-1042A281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8FB01-BE43-4BF3-6989-0147A5079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41DB6E-BB82-EDEA-C79E-0791A4DB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09E5FA-E6E2-E29F-2C11-C33634CD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41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06ECA-73CB-B3AB-7E65-2F605B4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319F0D-6562-82D9-F8DA-D6E0251C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60F0A9-4778-0691-A191-A66336EC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3D6F2-CF32-0850-83CF-BB577355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18BBD3-3A17-3BD8-041B-94376F18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2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25543-D581-3EB9-5BCF-BEE3BA53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4249B-C1F1-8799-BAD6-D971E868E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959F2D-4416-2043-8F8E-0557A2EA4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A55FDB-6CF9-9B77-B583-83D3F6DB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B26CA6-3938-F4C9-3DDE-AE42BE39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6F7C19-C7EA-5735-D93B-F602EB25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19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FB3C6-2348-EF04-FA31-4FAD0BC7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DBA7C1-5151-7F14-D039-106ECFB6E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3A487C-012C-9248-E5F5-E22121FFC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CDE798-5DFD-97DB-31AA-3D2A125FA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013E5D-BC72-B668-E768-37020A7C1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79775A8-0BCD-5C2B-0A00-A16B31207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68846E-1BFC-E42D-B9BF-F51D5EFA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3ACE4A-7C8B-1E4C-B447-390FDE223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72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87A89-AD02-A1B7-EBE9-355D4E61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7C737F-E0AA-5E50-F252-9634BC9A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47DFA9-40B9-77C6-7605-1842584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17EDD6-BC47-4D5F-356E-F299A17E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23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467DF9-8527-7528-76A6-38296358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390F64-959B-E065-0C35-24454BE7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281332-1F65-F419-84C7-CE1324427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8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F92A7-16DF-66E4-DA5A-5A787FAF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7E9DA-CE7E-4586-5F39-6D109613C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146A27-7DC7-D286-2BE9-1597AF3C9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85405-A18E-4BE1-2601-DA98246B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0CD7-60DF-7D31-0E8A-1F5BC14F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05F9BC-2817-8ADD-E66B-E3CC829D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08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D550B-722F-3785-FFAA-127ACB04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284D85-B48D-CB04-76FB-553A5CE7A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1BC2B2-B3EC-41B3-3433-516E6EDC1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DFD733-29B6-F7E9-459B-E9CD405C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BDEACF-6AF9-2165-380C-C151C59D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D3D999-2EE0-4B25-4EAD-1C484AA1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99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BCC8D7-B33E-A044-66A0-1510C194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15F6CC-56E2-C0F3-8092-DF6B3DF30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6CE59-BE55-3348-1EA0-84B8DEA0D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2238E1-CB46-42E5-86D8-DC3C136505A8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56151-EEF3-133F-2E11-40CCDCE0D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F6C209-077E-468C-12A5-2A38F5688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B9735-3FBB-4AFD-AC63-453636913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1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2F668-875A-772F-E09A-5A7ECB49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5F40238-77F3-630D-8C88-C7A8A05AD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347B780-0F89-0950-47BF-3006BA83A803}"/>
              </a:ext>
            </a:extLst>
          </p:cNvPr>
          <p:cNvSpPr/>
          <p:nvPr/>
        </p:nvSpPr>
        <p:spPr>
          <a:xfrm>
            <a:off x="2850442" y="1899532"/>
            <a:ext cx="6491112" cy="11063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rgbClr val="FFFF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坦克大战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F11899-70E4-CA40-95D0-CA463F64A938}"/>
              </a:ext>
            </a:extLst>
          </p:cNvPr>
          <p:cNvSpPr/>
          <p:nvPr/>
        </p:nvSpPr>
        <p:spPr>
          <a:xfrm>
            <a:off x="4504267" y="3429000"/>
            <a:ext cx="3194755" cy="2667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661C25-A059-6314-C0EB-CDFDBE6B754C}"/>
              </a:ext>
            </a:extLst>
          </p:cNvPr>
          <p:cNvSpPr txBox="1"/>
          <p:nvPr/>
        </p:nvSpPr>
        <p:spPr>
          <a:xfrm>
            <a:off x="3903130" y="3658847"/>
            <a:ext cx="4385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</a:rPr>
              <a:t>/**</a:t>
            </a:r>
          </a:p>
          <a:p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</a:rPr>
              <a:t> * @author: 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井旺波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魏一凡</a:t>
            </a:r>
            <a:endParaRPr lang="en-US" altLang="zh-CN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</a:rPr>
              <a:t> * @time:   2024.12.29</a:t>
            </a:r>
          </a:p>
          <a:p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</a:rPr>
              <a:t> */</a:t>
            </a:r>
            <a:endParaRPr lang="zh-CN" altLang="en-U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92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369EE-1BC9-E8A5-309D-3BAC77AE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990CC-CFBE-89A3-D30A-EFB3458B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代码框架 </a:t>
            </a:r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zh-CN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图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ACD885A-7D38-DEC5-E059-4038CEAD03C7}"/>
              </a:ext>
            </a:extLst>
          </p:cNvPr>
          <p:cNvSpPr txBox="1">
            <a:spLocks/>
          </p:cNvSpPr>
          <p:nvPr/>
        </p:nvSpPr>
        <p:spPr>
          <a:xfrm>
            <a:off x="1181100" y="21196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>
                <a:solidFill>
                  <a:srgbClr val="FFFFFF"/>
                </a:solidFill>
              </a:rPr>
              <a:t>代码框架 </a:t>
            </a:r>
            <a:r>
              <a:rPr lang="en-US" altLang="zh-CN" sz="3600">
                <a:solidFill>
                  <a:srgbClr val="FFFFFF"/>
                </a:solidFill>
              </a:rPr>
              <a:t>UML</a:t>
            </a:r>
            <a:r>
              <a:rPr lang="zh-CN" altLang="en-US" sz="3600">
                <a:solidFill>
                  <a:srgbClr val="FFFFFF"/>
                </a:solidFill>
              </a:rPr>
              <a:t>图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ACF268A7-C451-98E6-C7C8-8DF1097DBE25}"/>
              </a:ext>
            </a:extLst>
          </p:cNvPr>
          <p:cNvSpPr/>
          <p:nvPr/>
        </p:nvSpPr>
        <p:spPr>
          <a:xfrm>
            <a:off x="825911" y="1863802"/>
            <a:ext cx="3751990" cy="3058984"/>
          </a:xfrm>
          <a:prstGeom prst="homePlate">
            <a:avLst>
              <a:gd name="adj" fmla="val 2724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Keyboard</a:t>
            </a:r>
            <a:r>
              <a:rPr lang="zh-CN" altLang="en-US" sz="4000" dirty="0"/>
              <a:t>模块处理键盘输入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0D909FB9-A75D-2B84-6615-89B0EA709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20" y="548585"/>
            <a:ext cx="8297646" cy="5689417"/>
          </a:xfrm>
        </p:spPr>
      </p:pic>
    </p:spTree>
    <p:extLst>
      <p:ext uri="{BB962C8B-B14F-4D97-AF65-F5344CB8AC3E}">
        <p14:creationId xmlns:p14="http://schemas.microsoft.com/office/powerpoint/2010/main" val="103010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8AC214-009B-B1C6-58E2-3F489335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游戏标题界面</a:t>
            </a:r>
          </a:p>
        </p:txBody>
      </p:sp>
      <p:sp>
        <p:nvSpPr>
          <p:cNvPr id="6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D87540-A7F5-DBD4-FD2F-10770C5C1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447288"/>
            <a:ext cx="3429000" cy="1700784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数字键选择地图</a:t>
            </a:r>
            <a:endParaRPr lang="en-US" altLang="zh-CN" dirty="0"/>
          </a:p>
          <a:p>
            <a:r>
              <a:rPr lang="en-US" altLang="zh-CN" dirty="0"/>
              <a:t>Enter</a:t>
            </a:r>
            <a:r>
              <a:rPr lang="zh-CN" altLang="en-US" dirty="0"/>
              <a:t>键进入地图</a:t>
            </a:r>
            <a:endParaRPr lang="en-US" dirty="0"/>
          </a:p>
        </p:txBody>
      </p:sp>
      <p:pic>
        <p:nvPicPr>
          <p:cNvPr id="5" name="内容占位符 4" descr="图片包含 图形用户界面&#10;&#10;描述已自动生成">
            <a:extLst>
              <a:ext uri="{FF2B5EF4-FFF2-40B4-BE49-F238E27FC236}">
                <a16:creationId xmlns:a16="http://schemas.microsoft.com/office/drawing/2014/main" id="{6BCEF4E9-5380-E3D0-8461-3879CE4C6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4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8FF04-AFDA-3740-6F06-941D8868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69F38-449F-78E4-FAE1-B1D57B6F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978" y="622156"/>
            <a:ext cx="7881046" cy="15370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P1</a:t>
            </a:r>
            <a:r>
              <a:rPr lang="zh-CN" altLang="en-US" dirty="0"/>
              <a:t>：“</a:t>
            </a:r>
            <a:r>
              <a:rPr lang="en-US" altLang="zh-CN" dirty="0"/>
              <a:t>W</a:t>
            </a:r>
            <a:r>
              <a:rPr lang="zh-CN" altLang="en-US" dirty="0"/>
              <a:t>、</a:t>
            </a:r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”移动；</a:t>
            </a:r>
            <a:r>
              <a:rPr lang="en-US" altLang="zh-CN" dirty="0"/>
              <a:t> </a:t>
            </a:r>
            <a:r>
              <a:rPr lang="zh-CN" altLang="en-US" dirty="0"/>
              <a:t>“</a:t>
            </a:r>
            <a:r>
              <a:rPr lang="en-US" altLang="zh-CN" dirty="0"/>
              <a:t>J</a:t>
            </a:r>
            <a:r>
              <a:rPr lang="zh-CN" altLang="en-US" dirty="0"/>
              <a:t>”发射子弹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P2</a:t>
            </a:r>
            <a:r>
              <a:rPr lang="zh-CN" altLang="en-US" dirty="0"/>
              <a:t>：“↑、↓、←、→”移动；小键盘“</a:t>
            </a:r>
            <a:r>
              <a:rPr lang="en-US" altLang="zh-CN" dirty="0"/>
              <a:t>1</a:t>
            </a:r>
            <a:r>
              <a:rPr lang="zh-CN" altLang="en-US" dirty="0"/>
              <a:t>”发射子弹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“</a:t>
            </a:r>
            <a:r>
              <a:rPr lang="en-US" altLang="zh-CN" dirty="0"/>
              <a:t>P</a:t>
            </a:r>
            <a:r>
              <a:rPr lang="zh-CN" altLang="en-US" dirty="0"/>
              <a:t>”键进入暂停界面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C8A1B0-F396-4E15-C394-C1D2F621C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39" y="2329109"/>
            <a:ext cx="8327922" cy="374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2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514ADB-4582-757B-18BA-A109B03E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/>
              <a:t>暂停界面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4086B5-D1D4-FDB5-E56F-8320B4C8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zh-CN" altLang="en-US" sz="2200"/>
              <a:t>“</a:t>
            </a:r>
            <a:r>
              <a:rPr lang="en-US" altLang="zh-CN" sz="2200"/>
              <a:t>ESC</a:t>
            </a:r>
            <a:r>
              <a:rPr lang="zh-CN" altLang="en-US" sz="2200"/>
              <a:t>”退出进入结算界面</a:t>
            </a:r>
            <a:endParaRPr lang="en-US" altLang="zh-CN" sz="2200"/>
          </a:p>
          <a:p>
            <a:r>
              <a:rPr lang="zh-CN" altLang="en-US" sz="2200"/>
              <a:t>“</a:t>
            </a:r>
            <a:r>
              <a:rPr lang="en-US" altLang="zh-CN" sz="2200"/>
              <a:t>BACKSPACE</a:t>
            </a:r>
            <a:r>
              <a:rPr lang="zh-CN" altLang="en-US" sz="2200"/>
              <a:t>”继续游戏</a:t>
            </a: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3A6D96B1-1AF1-A7FB-D437-BC4515F05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r="1988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840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AC64B6F-4606-8D25-AE31-178746CA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zh-CN" altLang="en-US" sz="4800"/>
              <a:t>结算界面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826887-6626-FAB1-04FA-DE7C3CAEC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altLang="zh-CN" sz="2200"/>
              <a:t>“R”</a:t>
            </a:r>
            <a:r>
              <a:rPr lang="zh-CN" altLang="en-US" sz="2200"/>
              <a:t>键重新开始游戏</a:t>
            </a:r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E8E67A64-EE9E-1A9C-EB3A-E486C7B5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6" y="2569464"/>
            <a:ext cx="4905248" cy="3678936"/>
          </a:xfrm>
          <a:prstGeom prst="rect">
            <a:avLst/>
          </a:prstGeom>
        </p:spPr>
      </p:pic>
      <p:pic>
        <p:nvPicPr>
          <p:cNvPr id="7" name="图片 6" descr="游戏机里面的人物&#10;&#10;中度可信度描述已自动生成">
            <a:extLst>
              <a:ext uri="{FF2B5EF4-FFF2-40B4-BE49-F238E27FC236}">
                <a16:creationId xmlns:a16="http://schemas.microsoft.com/office/drawing/2014/main" id="{674B6998-8807-29DE-F712-F1A1CEB8F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28" y="2569464"/>
            <a:ext cx="4905248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26D9E-E7A7-EE19-40FD-2FB3CBFD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实机演示</a:t>
            </a:r>
          </a:p>
        </p:txBody>
      </p:sp>
      <p:pic>
        <p:nvPicPr>
          <p:cNvPr id="4" name="VID_20241229_160111">
            <a:hlinkClick r:id="" action="ppaction://media"/>
            <a:extLst>
              <a:ext uri="{FF2B5EF4-FFF2-40B4-BE49-F238E27FC236}">
                <a16:creationId xmlns:a16="http://schemas.microsoft.com/office/drawing/2014/main" id="{D79937A6-9C90-8137-917C-3F86253A9D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017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 descr="图示&#10;&#10;描述已自动生成">
            <a:extLst>
              <a:ext uri="{FF2B5EF4-FFF2-40B4-BE49-F238E27FC236}">
                <a16:creationId xmlns:a16="http://schemas.microsoft.com/office/drawing/2014/main" id="{A22F4DDA-FFC3-1D11-D72F-8047BEB8F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0499" y="590453"/>
            <a:ext cx="8229954" cy="5637517"/>
          </a:xfrm>
          <a:prstGeom prst="rect">
            <a:avLst/>
          </a:prstGeom>
        </p:spPr>
      </p:pic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2CAE22-0861-F45E-7D61-E4C2936F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代码框架 </a:t>
            </a:r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zh-CN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437009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7EAAD-9C9B-0C9E-20A0-C4F6E714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 </a:t>
            </a:r>
            <a:r>
              <a:rPr lang="zh-CN" altLang="en-US" dirty="0"/>
              <a:t>模块（</a:t>
            </a:r>
            <a:r>
              <a:rPr lang="en-US" altLang="zh-CN" dirty="0"/>
              <a:t>DU=DST+DDP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9BE8C-3413-0CDC-BAA8-4BC118F0E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333" y="2922905"/>
            <a:ext cx="1438951" cy="13836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9600" dirty="0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11826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008D6-B969-2E4E-29BD-D90160412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31C67-8C92-3F54-9010-70BC3146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代码框架 </a:t>
            </a:r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zh-CN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图</a:t>
            </a: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1C500E79-34D0-5E01-1CC2-410D635D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07" y="313226"/>
            <a:ext cx="8539627" cy="585533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EBB71F1-2E70-15A8-5B87-2D6133813F4A}"/>
              </a:ext>
            </a:extLst>
          </p:cNvPr>
          <p:cNvSpPr txBox="1">
            <a:spLocks/>
          </p:cNvSpPr>
          <p:nvPr/>
        </p:nvSpPr>
        <p:spPr>
          <a:xfrm>
            <a:off x="1181100" y="21196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>
                <a:solidFill>
                  <a:srgbClr val="FFFFFF"/>
                </a:solidFill>
              </a:rPr>
              <a:t>代码框架 </a:t>
            </a:r>
            <a:r>
              <a:rPr lang="en-US" altLang="zh-CN" sz="3600">
                <a:solidFill>
                  <a:srgbClr val="FFFFFF"/>
                </a:solidFill>
              </a:rPr>
              <a:t>UML</a:t>
            </a:r>
            <a:r>
              <a:rPr lang="zh-CN" altLang="en-US" sz="3600">
                <a:solidFill>
                  <a:srgbClr val="FFFFFF"/>
                </a:solidFill>
              </a:rPr>
              <a:t>图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4B110FF6-AA5A-5979-BA17-ABA9D6A915D8}"/>
              </a:ext>
            </a:extLst>
          </p:cNvPr>
          <p:cNvSpPr/>
          <p:nvPr/>
        </p:nvSpPr>
        <p:spPr>
          <a:xfrm>
            <a:off x="825911" y="1863802"/>
            <a:ext cx="3751990" cy="3058984"/>
          </a:xfrm>
          <a:prstGeom prst="homePlate">
            <a:avLst>
              <a:gd name="adj" fmla="val 2724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游戏状态跳转流程图</a:t>
            </a:r>
          </a:p>
        </p:txBody>
      </p:sp>
    </p:spTree>
    <p:extLst>
      <p:ext uri="{BB962C8B-B14F-4D97-AF65-F5344CB8AC3E}">
        <p14:creationId xmlns:p14="http://schemas.microsoft.com/office/powerpoint/2010/main" val="2944690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150</Words>
  <Application>Microsoft Office PowerPoint</Application>
  <PresentationFormat>宽屏</PresentationFormat>
  <Paragraphs>30</Paragraphs>
  <Slides>10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方正粗黑宋简体</vt:lpstr>
      <vt:lpstr>Arial</vt:lpstr>
      <vt:lpstr>Consolas</vt:lpstr>
      <vt:lpstr>Office 主题​​</vt:lpstr>
      <vt:lpstr>PowerPoint 演示文稿</vt:lpstr>
      <vt:lpstr>游戏标题界面</vt:lpstr>
      <vt:lpstr>游戏界面</vt:lpstr>
      <vt:lpstr>暂停界面</vt:lpstr>
      <vt:lpstr>结算界面</vt:lpstr>
      <vt:lpstr>实机演示</vt:lpstr>
      <vt:lpstr>代码框架 UML图</vt:lpstr>
      <vt:lpstr>DU 模块（DU=DST+DDP）</vt:lpstr>
      <vt:lpstr>代码框架 UML图</vt:lpstr>
      <vt:lpstr>代码框架 UML图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wb J</dc:creator>
  <cp:lastModifiedBy>一凡 魏</cp:lastModifiedBy>
  <cp:revision>6</cp:revision>
  <dcterms:created xsi:type="dcterms:W3CDTF">2024-12-28T12:01:02Z</dcterms:created>
  <dcterms:modified xsi:type="dcterms:W3CDTF">2024-12-29T08:11:34Z</dcterms:modified>
</cp:coreProperties>
</file>